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6"/>
  </p:notesMasterIdLst>
  <p:sldSz cx="13011150" cy="7315200" type="custom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ype="http://schemas.openxmlformats.org/officeDocument/2006/relationships/presProps" Target="presProps.xml"/>  <Relationship Id="rId13" Type="http://schemas.openxmlformats.org/officeDocument/2006/relationships/viewProps" Target="viewProps.xml"/>  <Relationship Id="rId14" Type="http://schemas.openxmlformats.org/officeDocument/2006/relationships/theme" Target="theme/theme1.xml"/>  <Relationship Id="rId15" Type="http://schemas.openxmlformats.org/officeDocument/2006/relationships/tableStyles" Target="tableStyles.xml"/>  <Relationship Id="rId16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344261/1460568633/slide1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344261/1460568633/slide10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344261/1460568633/slide2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344261/1460568633/slide3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344261/1460568633/slide4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344261/1460568633/slide5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344261/1460568633/slide6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344261/1460568633/slide7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344261/1460568633/slide8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4344261/1460568633/slide9.png">    </p:cNvPr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Visme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Visme User</cp:lastModifiedBy>
  <cp:revision>15</cp:revision>
  <dcterms:created xsi:type="dcterms:W3CDTF">2020-04-22T20:25:23.975Z</dcterms:created>
  <dcterms:modified xsi:type="dcterms:W3CDTF">2020-04-22T20:25:23.975Z</dcterms:modified>
</cp:coreProperties>
</file>